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V72kNoftwYPqt+RvdiLq60lJQ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1BB30E-DFB1-4A90-B6F4-F809246BEE08}">
  <a:tblStyle styleId="{4A1BB30E-DFB1-4A90-B6F4-F809246BEE0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E7"/>
          </a:solidFill>
        </a:fill>
      </a:tcStyle>
    </a:wholeTbl>
    <a:band1H>
      <a:tcTxStyle/>
      <a:tcStyle>
        <a:fill>
          <a:solidFill>
            <a:srgbClr val="CFDECC"/>
          </a:solidFill>
        </a:fill>
      </a:tcStyle>
    </a:band1H>
    <a:band2H>
      <a:tcTxStyle/>
    </a:band2H>
    <a:band1V>
      <a:tcTxStyle/>
      <a:tcStyle>
        <a:fill>
          <a:solidFill>
            <a:srgbClr val="CFDE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C57B22B4-B322-44B1-8551-08C1AA97A40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/>
          <p:nvPr>
            <p:ph type="ctrTitle"/>
          </p:nvPr>
        </p:nvSpPr>
        <p:spPr>
          <a:xfrm>
            <a:off x="3683238" y="3224628"/>
            <a:ext cx="817262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3683238" y="5704303"/>
            <a:ext cx="8172628" cy="83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4" name="Google Shape;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66" y="152675"/>
            <a:ext cx="11378320" cy="7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2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" type="body"/>
          </p:nvPr>
        </p:nvSpPr>
        <p:spPr>
          <a:xfrm rot="5400000">
            <a:off x="4069156" y="-1362410"/>
            <a:ext cx="405368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838200" y="1868546"/>
            <a:ext cx="10515600" cy="4053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75" y="0"/>
            <a:ext cx="12185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2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2"/>
          <p:cNvSpPr txBox="1"/>
          <p:nvPr>
            <p:ph idx="1" type="body"/>
          </p:nvPr>
        </p:nvSpPr>
        <p:spPr>
          <a:xfrm>
            <a:off x="838200" y="1868546"/>
            <a:ext cx="10515600" cy="4053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3166" y="154852"/>
            <a:ext cx="11378300" cy="766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.id/repository-pkm2023-forStud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>
            <p:ph type="ctrTitle"/>
          </p:nvPr>
        </p:nvSpPr>
        <p:spPr>
          <a:xfrm>
            <a:off x="3683238" y="2424528"/>
            <a:ext cx="817262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D"/>
              <a:t>AYO TAAT PEDOMAN PKM TAHUN 2023</a:t>
            </a:r>
            <a:endParaRPr/>
          </a:p>
        </p:txBody>
      </p:sp>
      <p:sp>
        <p:nvSpPr>
          <p:cNvPr id="80" name="Google Shape;80;p1"/>
          <p:cNvSpPr txBox="1"/>
          <p:nvPr>
            <p:ph idx="1" type="subTitle"/>
          </p:nvPr>
        </p:nvSpPr>
        <p:spPr>
          <a:xfrm>
            <a:off x="3763248" y="5041363"/>
            <a:ext cx="8172628" cy="83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D"/>
              <a:t>PKM CENTER USU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ID"/>
              <a:t>SABTU, 11 FEBRUARI 2023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1835864" y="1756222"/>
            <a:ext cx="3694747" cy="7694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2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SOSIALISASI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2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PEDOMAN PKM TAHUN 2023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406" y="139521"/>
            <a:ext cx="2333491" cy="7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52166" l="35905" r="32875" t="19668"/>
          <a:stretch/>
        </p:blipFill>
        <p:spPr>
          <a:xfrm>
            <a:off x="1338262" y="1194434"/>
            <a:ext cx="951547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/>
          <p:nvPr/>
        </p:nvSpPr>
        <p:spPr>
          <a:xfrm>
            <a:off x="2429737" y="1657350"/>
            <a:ext cx="5754143" cy="2971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8252460" y="1405890"/>
            <a:ext cx="972000" cy="2971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7499" l="11812" r="8501" t="13333"/>
          <a:stretch/>
        </p:blipFill>
        <p:spPr>
          <a:xfrm>
            <a:off x="0" y="22860"/>
            <a:ext cx="12192000" cy="68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/>
          <p:nvPr/>
        </p:nvSpPr>
        <p:spPr>
          <a:xfrm>
            <a:off x="163830" y="4663440"/>
            <a:ext cx="8424000" cy="64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PERUBAHAN PADA TEMPLATE PROPOSAL</a:t>
            </a:r>
            <a:endParaRPr/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29660" l="38995" r="34972" t="16166"/>
          <a:stretch/>
        </p:blipFill>
        <p:spPr>
          <a:xfrm>
            <a:off x="6435090" y="1690688"/>
            <a:ext cx="4343400" cy="508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2"/>
          <p:cNvPicPr preferRelativeResize="0"/>
          <p:nvPr/>
        </p:nvPicPr>
        <p:blipFill rotWithShape="1">
          <a:blip r:embed="rId4">
            <a:alphaModFix/>
          </a:blip>
          <a:srcRect b="46636" l="40061" r="33407" t="23999"/>
          <a:stretch/>
        </p:blipFill>
        <p:spPr>
          <a:xfrm>
            <a:off x="560070" y="1706751"/>
            <a:ext cx="587502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/>
          <p:nvPr/>
        </p:nvSpPr>
        <p:spPr>
          <a:xfrm>
            <a:off x="1275307" y="3992750"/>
            <a:ext cx="2382293" cy="2971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6864577" y="5186232"/>
            <a:ext cx="1116000" cy="18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838200" y="162850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PERUBAHAN PADA TEMPLATE PROPOSAL</a:t>
            </a:r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20667" l="16781" r="9531" t="46833"/>
          <a:stretch/>
        </p:blipFill>
        <p:spPr>
          <a:xfrm>
            <a:off x="1405890" y="2381518"/>
            <a:ext cx="898398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7555230" y="3050173"/>
            <a:ext cx="2376000" cy="44577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6107430" y="3284488"/>
            <a:ext cx="1080000" cy="2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p14:dur="1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838200" y="138847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PERUBAHAN PADA TEMPLATE PROPOSAL</a:t>
            </a:r>
            <a:endParaRPr/>
          </a:p>
        </p:txBody>
      </p:sp>
      <p:graphicFrame>
        <p:nvGraphicFramePr>
          <p:cNvPr id="176" name="Google Shape;176;p14"/>
          <p:cNvGraphicFramePr/>
          <p:nvPr/>
        </p:nvGraphicFramePr>
        <p:xfrm>
          <a:off x="1369060" y="24125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{4A1BB30E-DFB1-4A90-B6F4-F809246BEE08}</a:tableStyleId>
              </a:tblPr>
              <a:tblGrid>
                <a:gridCol w="4751075"/>
                <a:gridCol w="4751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 2021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 2022</a:t>
                      </a:r>
                      <a:endParaRPr sz="20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PKM-RE DAN PKM-RSH: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MASIH TERDAPAT KATA PENELITIAN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PKM-RE DAN PKM-RSH: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SEMUA KATA ‘PENELITIAN’ DIGANTI DENGAN ‘RISET’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TERMASUK BIODATA DOSEN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PKM-PM DAN PKM-PI: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LOKASI MITRA MAKS 100 KM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PKM-PM DAN PKM-PI: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000" u="none" cap="none" strike="noStrike"/>
                        <a:t>LOKASI MITRA MAKS 200 KM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16"/>
          <p:cNvGraphicFramePr/>
          <p:nvPr/>
        </p:nvGraphicFramePr>
        <p:xfrm>
          <a:off x="240030" y="1308240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DCE5A3"/>
                    </a:gs>
                    <a:gs pos="50000">
                      <a:srgbClr val="D6E095"/>
                    </a:gs>
                    <a:gs pos="100000">
                      <a:srgbClr val="D4DF81"/>
                    </a:gs>
                  </a:gsLst>
                  <a:lin ang="5400000" scaled="0"/>
                </a:gradFill>
                <a:tableStyleId>{C57B22B4-B322-44B1-8551-08C1AA97A408}</a:tableStyleId>
              </a:tblPr>
              <a:tblGrid>
                <a:gridCol w="385175"/>
                <a:gridCol w="1506450"/>
                <a:gridCol w="1865950"/>
                <a:gridCol w="590600"/>
                <a:gridCol w="659075"/>
                <a:gridCol w="530675"/>
                <a:gridCol w="633400"/>
                <a:gridCol w="564925"/>
                <a:gridCol w="599150"/>
                <a:gridCol w="564925"/>
                <a:gridCol w="676200"/>
                <a:gridCol w="659075"/>
                <a:gridCol w="573475"/>
                <a:gridCol w="1403750"/>
              </a:tblGrid>
              <a:tr h="82900">
                <a:tc gridSpan="1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Laporan Perolehan Proposal PKM dari Masing-Masing Fakultas</a:t>
                      </a:r>
                      <a:endParaRPr b="1" i="0" sz="1050" u="none" cap="none" strike="noStrike">
                        <a:solidFill>
                          <a:srgbClr val="ED7D3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22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No. 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Nama Koordinator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PKM-RE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PKM-RSH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PKM-K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PKM-PM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PKM-PI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PKM-KC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PKM-KI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PKM-VGK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PKM-GFT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PKM-AI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Total Proposal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Pertanian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Vindy Rilani Manurung, S.Pi, M.P.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Teknik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Prof. Dr. Halimatuddahliana, ST., M.Sc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Kedokteran Gigi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drg. Kholidina Imanda Harahap, M.DSc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Kehutanan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Dr. Anita Zaitunah, S. Hut., M.Sc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17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Psikologi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Dina Nazriani, S.Psi., M.A.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MIPA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M. Zulham Efendi Sinaga, S.Si., M.Si.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74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77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184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12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Hukum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Riadhi Alhayyan, S.H., M.H.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Ekonomi dan Bisnis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Taufik Akbar Parluhutan, S.E., M.Si.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Kesehatan Masyarakat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Arifa Masyitah P, S.KM, M.Kes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Keperawatan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Dwi Karina Ariadni, S.Kep, Ns., M.Kep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Ilmu Komputer dan TI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Rossy Nurhasanah, S.Kom., M.Kom.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Farmasi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Ade Sri Rohani, S.Farm., M.Farm., Apt.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12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Ilmu Budaya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Dr. Zulfan, S.S., M.Hum.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 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Kedokteran 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dr. Sunna Vyatra Hutagalung, M.S., Ph.D.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2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Ilmu Sosial dan Ilmu Politik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Moulita, S.Sos., M.A.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12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Fakultas Vokasi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Jane Melita Keliat, S.Si., M.Si.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  <a:tr h="1223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TOTAL </a:t>
                      </a:r>
                      <a:endParaRPr b="1" i="0" sz="1050" u="none" cap="none" strike="noStrik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b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176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191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27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71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35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15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50" u="none" cap="none" strike="noStrike"/>
                        <a:t>578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475" marB="0" marR="4475" marL="4475" anchor="ctr"/>
                </a:tc>
              </a:tr>
            </a:tbl>
          </a:graphicData>
        </a:graphic>
      </p:graphicFrame>
      <p:sp>
        <p:nvSpPr>
          <p:cNvPr id="188" name="Google Shape;188;p16"/>
          <p:cNvSpPr/>
          <p:nvPr/>
        </p:nvSpPr>
        <p:spPr>
          <a:xfrm>
            <a:off x="8138160" y="80010"/>
            <a:ext cx="2183130" cy="1022490"/>
          </a:xfrm>
          <a:prstGeom prst="cloudCallout">
            <a:avLst>
              <a:gd fmla="val -57823" name="adj1"/>
              <a:gd fmla="val 76747" name="adj2"/>
            </a:avLst>
          </a:prstGeom>
          <a:solidFill>
            <a:schemeClr val="accent1"/>
          </a:solidFill>
          <a:ln cap="flat" cmpd="sng" w="12700">
            <a:solidFill>
              <a:srgbClr val="3D73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 4 FEB 2023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ID"/>
              <a:t>SELEKSI INTERNAL</a:t>
            </a:r>
            <a:endParaRPr/>
          </a:p>
        </p:txBody>
      </p:sp>
      <p:sp>
        <p:nvSpPr>
          <p:cNvPr id="194" name="Google Shape;194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838200" y="999858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TIMELINE KEGIATAN PKM USU 2023</a:t>
            </a:r>
            <a:endParaRPr/>
          </a:p>
        </p:txBody>
      </p:sp>
      <p:grpSp>
        <p:nvGrpSpPr>
          <p:cNvPr id="200" name="Google Shape;200;p18"/>
          <p:cNvGrpSpPr/>
          <p:nvPr/>
        </p:nvGrpSpPr>
        <p:grpSpPr>
          <a:xfrm>
            <a:off x="384754" y="2278308"/>
            <a:ext cx="11422491" cy="1317979"/>
            <a:chOff x="5024" y="2450181"/>
            <a:chExt cx="11422491" cy="1317979"/>
          </a:xfrm>
        </p:grpSpPr>
        <p:sp>
          <p:nvSpPr>
            <p:cNvPr id="201" name="Google Shape;201;p18"/>
            <p:cNvSpPr/>
            <p:nvPr/>
          </p:nvSpPr>
          <p:spPr>
            <a:xfrm>
              <a:off x="5024" y="2450181"/>
              <a:ext cx="2196633" cy="131797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43626" y="2488783"/>
              <a:ext cx="2119429" cy="1240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PENGUMPULAN PROPOSAL DI PKM CENTER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14 FEB 2023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2421320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2421320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080310" y="2450181"/>
              <a:ext cx="2196633" cy="131797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3118912" y="2488783"/>
              <a:ext cx="2119429" cy="1240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EVALUASI INTERNAL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15-21 FEB 2023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5496606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5496606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6155596" y="2450181"/>
              <a:ext cx="2196633" cy="131797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6194198" y="2488783"/>
              <a:ext cx="2119429" cy="1240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HASIL EVALUASI INTERNAL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22 FEB 2023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8571892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8571892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9230882" y="2450181"/>
              <a:ext cx="2196633" cy="131797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9269484" y="2488783"/>
              <a:ext cx="2119429" cy="1240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REVISI PROPOSAL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ID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22-26 FEB 2023</a:t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434284" y="4701294"/>
            <a:ext cx="11422491" cy="1559309"/>
            <a:chOff x="5024" y="2329516"/>
            <a:chExt cx="11422491" cy="1559309"/>
          </a:xfrm>
        </p:grpSpPr>
        <p:sp>
          <p:nvSpPr>
            <p:cNvPr id="216" name="Google Shape;216;p18"/>
            <p:cNvSpPr/>
            <p:nvPr/>
          </p:nvSpPr>
          <p:spPr>
            <a:xfrm>
              <a:off x="9230882" y="2329516"/>
              <a:ext cx="2196633" cy="155930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9276553" y="2375187"/>
              <a:ext cx="2105291" cy="1467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WORKSHOP/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PENDAMPINGAN PROPOSAL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27-28 FEB 2023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 rot="10800000">
              <a:off x="8545533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8685239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6155596" y="2329516"/>
              <a:ext cx="2196633" cy="155930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6201267" y="2375187"/>
              <a:ext cx="2105291" cy="1467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UNGGAH PROPOSAL KE SIMBELMAWA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28 FEB – 2 MARET 2023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 rot="10800000">
              <a:off x="5470247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5609953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080310" y="2329516"/>
              <a:ext cx="2196633" cy="155930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 txBox="1"/>
            <p:nvPr/>
          </p:nvSpPr>
          <p:spPr>
            <a:xfrm>
              <a:off x="3125981" y="2375187"/>
              <a:ext cx="2105291" cy="1467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VALIDASI OLEH DOSEN &amp; PIMPINAN PT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28 FEB – 6 MARET 2023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 rot="10800000">
              <a:off x="2394960" y="2836789"/>
              <a:ext cx="465686" cy="54476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2C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2534666" y="2945742"/>
              <a:ext cx="325980" cy="326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24" y="2329516"/>
              <a:ext cx="2196633" cy="1559309"/>
            </a:xfrm>
            <a:prstGeom prst="roundRect">
              <a:avLst>
                <a:gd fmla="val 10000" name="adj"/>
              </a:avLst>
            </a:prstGeom>
            <a:solidFill>
              <a:srgbClr val="539E3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 txBox="1"/>
            <p:nvPr/>
          </p:nvSpPr>
          <p:spPr>
            <a:xfrm>
              <a:off x="50695" y="2375187"/>
              <a:ext cx="2105291" cy="1467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ID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SELEKSI NASIONAL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8"/>
          <p:cNvSpPr/>
          <p:nvPr/>
        </p:nvSpPr>
        <p:spPr>
          <a:xfrm>
            <a:off x="10458450" y="3863340"/>
            <a:ext cx="594360" cy="53721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DC5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/>
        </p:nvSpPr>
        <p:spPr>
          <a:xfrm>
            <a:off x="2628900" y="2044005"/>
            <a:ext cx="76581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PEDOMAN DAN TEMPLATE PROPOSAL PKM 2023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ID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D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https://s.id/repository-pkm2023-forStudent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type="title"/>
          </p:nvPr>
        </p:nvSpPr>
        <p:spPr>
          <a:xfrm>
            <a:off x="986063" y="823979"/>
            <a:ext cx="10515600" cy="690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PEDOMAN PKM 2023</a:t>
            </a:r>
            <a:endParaRPr/>
          </a:p>
        </p:txBody>
      </p:sp>
      <p:sp>
        <p:nvSpPr>
          <p:cNvPr id="88" name="Google Shape;88;p2"/>
          <p:cNvSpPr txBox="1"/>
          <p:nvPr>
            <p:ph idx="1" type="body"/>
          </p:nvPr>
        </p:nvSpPr>
        <p:spPr>
          <a:xfrm>
            <a:off x="838200" y="1868546"/>
            <a:ext cx="10515600" cy="4053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6665" l="36402" r="32819" t="13828"/>
          <a:stretch/>
        </p:blipFill>
        <p:spPr>
          <a:xfrm>
            <a:off x="377286" y="1382078"/>
            <a:ext cx="3739475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7166" l="36402" r="32819" t="13645"/>
          <a:stretch/>
        </p:blipFill>
        <p:spPr>
          <a:xfrm>
            <a:off x="4378255" y="1390998"/>
            <a:ext cx="3731232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5">
            <a:alphaModFix/>
          </a:blip>
          <a:srcRect b="7332" l="35911" r="32819" t="13644"/>
          <a:stretch/>
        </p:blipFill>
        <p:spPr>
          <a:xfrm>
            <a:off x="8127288" y="1390993"/>
            <a:ext cx="379884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/>
          <p:nvPr/>
        </p:nvSpPr>
        <p:spPr>
          <a:xfrm>
            <a:off x="7726680" y="44147"/>
            <a:ext cx="2125980" cy="1053133"/>
          </a:xfrm>
          <a:prstGeom prst="cloudCallout">
            <a:avLst>
              <a:gd fmla="val -73365" name="adj1"/>
              <a:gd fmla="val 61415" name="adj2"/>
            </a:avLst>
          </a:prstGeom>
          <a:solidFill>
            <a:schemeClr val="accent1"/>
          </a:solidFill>
          <a:ln cap="flat" cmpd="sng" w="12700">
            <a:solidFill>
              <a:srgbClr val="3D73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Launching</a:t>
            </a: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08/02/2023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886430" y="1280272"/>
            <a:ext cx="10515600" cy="2743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D"/>
              <a:t>Optimis Kuota Terpenuhi</a:t>
            </a:r>
            <a:br>
              <a:rPr lang="en-ID"/>
            </a:br>
            <a:r>
              <a:rPr lang="en-ID"/>
              <a:t>Proposal Berkualitas</a:t>
            </a:r>
            <a:br>
              <a:rPr lang="en-ID"/>
            </a:br>
            <a:br>
              <a:rPr lang="en-ID"/>
            </a:br>
            <a:r>
              <a:rPr lang="en-ID"/>
              <a:t> </a:t>
            </a:r>
            <a:endParaRPr/>
          </a:p>
        </p:txBody>
      </p:sp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See the source image" id="242" name="Google Shape;2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0784" y="3202983"/>
            <a:ext cx="1096346" cy="1386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2778535" y="5111795"/>
            <a:ext cx="6097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D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PIMNAS GOLD HUNTER</a:t>
            </a:r>
            <a:endParaRPr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844550" y="1894510"/>
            <a:ext cx="10515600" cy="2743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ID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Sampai Jumpa </a:t>
            </a:r>
            <a:br>
              <a:rPr lang="en-ID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D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 PIMNAS 36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4">
            <a:alphaModFix/>
          </a:blip>
          <a:srcRect b="21203" l="76657" r="7270" t="53669"/>
          <a:stretch/>
        </p:blipFill>
        <p:spPr>
          <a:xfrm>
            <a:off x="8281183" y="2753922"/>
            <a:ext cx="4653577" cy="409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 the source image" id="250" name="Google Shape;250;p21"/>
          <p:cNvPicPr preferRelativeResize="0"/>
          <p:nvPr/>
        </p:nvPicPr>
        <p:blipFill rotWithShape="1">
          <a:blip r:embed="rId3">
            <a:alphaModFix/>
          </a:blip>
          <a:srcRect b="12499" l="0" r="0" t="9333"/>
          <a:stretch/>
        </p:blipFill>
        <p:spPr>
          <a:xfrm>
            <a:off x="4021455" y="1094665"/>
            <a:ext cx="4149090" cy="350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441" y="4607270"/>
            <a:ext cx="4499118" cy="120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7002410" y="6152430"/>
            <a:ext cx="4125854" cy="681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25">
            <a:spAutoFit/>
          </a:bodyPr>
          <a:lstStyle/>
          <a:p>
            <a:pPr indent="0" lvl="0" marL="7701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55">
                <a:solidFill>
                  <a:srgbClr val="026634"/>
                </a:solidFill>
                <a:latin typeface="Arial"/>
                <a:ea typeface="Arial"/>
                <a:cs typeface="Arial"/>
                <a:sym typeface="Arial"/>
              </a:rPr>
              <a:t>Email	: pkmcenter@usu.ac.id</a:t>
            </a:r>
            <a:br>
              <a:rPr b="1" i="0" lang="en-ID" sz="1455">
                <a:solidFill>
                  <a:srgbClr val="02663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D" sz="1455">
                <a:solidFill>
                  <a:srgbClr val="026634"/>
                </a:solidFill>
                <a:latin typeface="Arial"/>
                <a:ea typeface="Arial"/>
                <a:cs typeface="Arial"/>
                <a:sym typeface="Arial"/>
              </a:rPr>
              <a:t>Instagram	: pkmcenterusu</a:t>
            </a:r>
            <a:br>
              <a:rPr b="1" i="0" lang="en-ID" sz="1455">
                <a:solidFill>
                  <a:srgbClr val="02663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D" sz="1455">
                <a:solidFill>
                  <a:srgbClr val="026634"/>
                </a:solidFill>
                <a:latin typeface="Arial"/>
                <a:ea typeface="Arial"/>
                <a:cs typeface="Arial"/>
                <a:sym typeface="Arial"/>
              </a:rPr>
              <a:t>Tiktok	: pkmcenterusu</a:t>
            </a:r>
            <a:endParaRPr b="0" i="0" sz="145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/>
        </p:nvSpPr>
        <p:spPr>
          <a:xfrm>
            <a:off x="5490210" y="205206"/>
            <a:ext cx="4762500" cy="69083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ID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PEDOMAN PKM 2023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6665" l="32436" r="37188" t="16000"/>
          <a:stretch/>
        </p:blipFill>
        <p:spPr>
          <a:xfrm>
            <a:off x="601869" y="1031580"/>
            <a:ext cx="2011036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7167" l="32344" r="37000" t="16166"/>
          <a:stretch/>
        </p:blipFill>
        <p:spPr>
          <a:xfrm>
            <a:off x="3165990" y="1031580"/>
            <a:ext cx="204730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5">
            <a:alphaModFix/>
          </a:blip>
          <a:srcRect b="7500" l="32625" r="37000" t="16000"/>
          <a:stretch/>
        </p:blipFill>
        <p:spPr>
          <a:xfrm>
            <a:off x="5865959" y="1031580"/>
            <a:ext cx="2032942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6">
            <a:alphaModFix/>
          </a:blip>
          <a:srcRect b="6999" l="32062" r="37281" t="16166"/>
          <a:stretch/>
        </p:blipFill>
        <p:spPr>
          <a:xfrm>
            <a:off x="8461387" y="1031580"/>
            <a:ext cx="2042863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7">
            <a:alphaModFix/>
          </a:blip>
          <a:srcRect b="7167" l="32250" r="36905" t="16333"/>
          <a:stretch/>
        </p:blipFill>
        <p:spPr>
          <a:xfrm>
            <a:off x="2009918" y="3978000"/>
            <a:ext cx="206431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8">
            <a:alphaModFix/>
          </a:blip>
          <a:srcRect b="7499" l="32154" r="37188" t="16667"/>
          <a:stretch/>
        </p:blipFill>
        <p:spPr>
          <a:xfrm>
            <a:off x="4571454" y="3978000"/>
            <a:ext cx="2069802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9">
            <a:alphaModFix/>
          </a:blip>
          <a:srcRect b="6833" l="32353" r="37188" t="17000"/>
          <a:stretch/>
        </p:blipFill>
        <p:spPr>
          <a:xfrm>
            <a:off x="7236324" y="3978000"/>
            <a:ext cx="204751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10">
            <a:alphaModFix/>
          </a:blip>
          <a:srcRect b="6832" l="32353" r="36905" t="16333"/>
          <a:stretch/>
        </p:blipFill>
        <p:spPr>
          <a:xfrm>
            <a:off x="9659484" y="3978000"/>
            <a:ext cx="204849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7166" l="11905" r="8969" t="13499"/>
          <a:stretch/>
        </p:blipFill>
        <p:spPr>
          <a:xfrm>
            <a:off x="0" y="-1"/>
            <a:ext cx="12192000" cy="687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6833" l="12187" r="8500" t="13167"/>
          <a:stretch/>
        </p:blipFill>
        <p:spPr>
          <a:xfrm>
            <a:off x="0" y="-1"/>
            <a:ext cx="12192000" cy="691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8359140" y="712738"/>
            <a:ext cx="1080000" cy="50022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9591540" y="697766"/>
            <a:ext cx="2215650" cy="50022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7333" l="12093" r="8875" t="13499"/>
          <a:stretch/>
        </p:blipFill>
        <p:spPr>
          <a:xfrm>
            <a:off x="867748" y="794118"/>
            <a:ext cx="10456504" cy="589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6999" l="11812" r="8968" t="12913"/>
          <a:stretch/>
        </p:blipFill>
        <p:spPr>
          <a:xfrm>
            <a:off x="1674077" y="1324928"/>
            <a:ext cx="8843845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46941" l="38719" r="34467" t="32991"/>
          <a:stretch/>
        </p:blipFill>
        <p:spPr>
          <a:xfrm>
            <a:off x="1344796" y="2000250"/>
            <a:ext cx="9502408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/>
          <p:nvPr/>
        </p:nvSpPr>
        <p:spPr>
          <a:xfrm>
            <a:off x="1789657" y="2000250"/>
            <a:ext cx="5184000" cy="2971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13832" l="38719" r="34467" t="52734"/>
          <a:stretch/>
        </p:blipFill>
        <p:spPr>
          <a:xfrm>
            <a:off x="1893570" y="982980"/>
            <a:ext cx="8130540" cy="57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/>
          <p:nvPr/>
        </p:nvSpPr>
        <p:spPr>
          <a:xfrm>
            <a:off x="2429737" y="1497330"/>
            <a:ext cx="7388633" cy="7200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2429737" y="5349240"/>
            <a:ext cx="7388633" cy="132506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2021-10-17T13:14:05Z</dcterms:created>
  <dc:creator>Microsoft Office User</dc:creator>
</cp:coreProperties>
</file>